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Spline Sans"/>
      <p:regular r:id="rId16"/>
    </p:embeddedFont>
    <p:embeddedFont>
      <p:font typeface="Spline Sans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6-1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17610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Patrón Singleton: El Guardián de la Unicidad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917990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Garantiza que una clase tenga solo una instancia en toda la aplicación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59069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Proporciona un punto de acceso global a esa instancia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26339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Muy usado en recursos compartidos como base de datos, logs, configuraciones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04361"/>
            <a:ext cx="4720471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Problema que resuelve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64037" y="3546634"/>
            <a:ext cx="4136231" cy="2178606"/>
          </a:xfrm>
          <a:prstGeom prst="roundRect">
            <a:avLst>
              <a:gd name="adj" fmla="val 671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557" y="3546634"/>
            <a:ext cx="121920" cy="2178606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5" name="Text 3"/>
          <p:cNvSpPr/>
          <p:nvPr/>
        </p:nvSpPr>
        <p:spPr>
          <a:xfrm>
            <a:off x="1232773" y="3823930"/>
            <a:ext cx="349019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Evita la creación de múltiples objetos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232773" y="4657844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Que representen el mismo recurso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7084" y="3546634"/>
            <a:ext cx="4136231" cy="2178606"/>
          </a:xfrm>
          <a:prstGeom prst="roundRect">
            <a:avLst>
              <a:gd name="adj" fmla="val 671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604" y="3546634"/>
            <a:ext cx="121920" cy="2178606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9" name="Text 7"/>
          <p:cNvSpPr/>
          <p:nvPr/>
        </p:nvSpPr>
        <p:spPr>
          <a:xfrm>
            <a:off x="5615821" y="382393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Ahorra memoria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615821" y="4314944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 previene inconsistencias en el estado del sistema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546634"/>
            <a:ext cx="4136231" cy="2178606"/>
          </a:xfrm>
          <a:prstGeom prst="roundRect">
            <a:avLst>
              <a:gd name="adj" fmla="val 671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9652" y="3546634"/>
            <a:ext cx="121920" cy="2178606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</p:sp>
      <p:sp>
        <p:nvSpPr>
          <p:cNvPr id="13" name="Text 11"/>
          <p:cNvSpPr/>
          <p:nvPr/>
        </p:nvSpPr>
        <p:spPr>
          <a:xfrm>
            <a:off x="9998869" y="3823930"/>
            <a:ext cx="349019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Centraliza la lógica de acceso</a:t>
            </a:r>
            <a:endParaRPr lang="en-US" sz="2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771299"/>
            <a:ext cx="438912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Características clave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864037" y="3813572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01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4202668"/>
            <a:ext cx="4136231" cy="30480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5" name="Text 3"/>
          <p:cNvSpPr/>
          <p:nvPr/>
        </p:nvSpPr>
        <p:spPr>
          <a:xfrm>
            <a:off x="864037" y="438697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Constructor privado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864037" y="4877991"/>
            <a:ext cx="41362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Para impedir instanciación externa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5247084" y="3813572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02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7084" y="4202668"/>
            <a:ext cx="4136231" cy="30480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9" name="Text 7"/>
          <p:cNvSpPr/>
          <p:nvPr/>
        </p:nvSpPr>
        <p:spPr>
          <a:xfrm>
            <a:off x="5247084" y="438697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Variable estática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247084" y="4877991"/>
            <a:ext cx="41362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Que almacena la única instancia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630132" y="3813572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630132" y="4202668"/>
            <a:ext cx="4136231" cy="30480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13" name="Text 11"/>
          <p:cNvSpPr/>
          <p:nvPr/>
        </p:nvSpPr>
        <p:spPr>
          <a:xfrm>
            <a:off x="9630132" y="4386977"/>
            <a:ext cx="312277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Método público estático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9630132" y="4877991"/>
            <a:ext cx="41362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Que devuelve esa instancia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5077"/>
            <a:ext cx="3973354" cy="496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Implementación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82241" y="1558647"/>
            <a:ext cx="13065919" cy="6055757"/>
          </a:xfrm>
          <a:prstGeom prst="roundRect">
            <a:avLst>
              <a:gd name="adj" fmla="val 5536"/>
            </a:avLst>
          </a:prstGeom>
          <a:solidFill>
            <a:srgbClr val="171528"/>
          </a:solidFill>
          <a:ln/>
        </p:spPr>
      </p:sp>
      <p:sp>
        <p:nvSpPr>
          <p:cNvPr id="4" name="Shape 2"/>
          <p:cNvSpPr/>
          <p:nvPr/>
        </p:nvSpPr>
        <p:spPr>
          <a:xfrm>
            <a:off x="771168" y="1558647"/>
            <a:ext cx="13088064" cy="6055757"/>
          </a:xfrm>
          <a:prstGeom prst="roundRect">
            <a:avLst>
              <a:gd name="adj" fmla="val 554"/>
            </a:avLst>
          </a:prstGeom>
          <a:solidFill>
            <a:srgbClr val="171528"/>
          </a:solidFill>
          <a:ln/>
        </p:spPr>
      </p:sp>
      <p:sp>
        <p:nvSpPr>
          <p:cNvPr id="5" name="Text 3"/>
          <p:cNvSpPr/>
          <p:nvPr/>
        </p:nvSpPr>
        <p:spPr>
          <a:xfrm>
            <a:off x="994648" y="1726168"/>
            <a:ext cx="12641104" cy="57207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Database:    _instance = None    _lock = threading.Lock()    def __new__(cls):        if cls._instance is None:            with cls._lock:                if cls._instance is None:                    cls._instance = super(Database, cls).__new__(cls)                    cls._instance.libros = []        return cls._instance    def agregar_libro(self, titulo, autor):        libro = {"titulo": titulo, "autor": autor, "id": len(self.libros) + 1}        self.libros.append(libro)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701885"/>
            <a:ext cx="6038374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Ventajas del patrón Singleton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64037" y="3744158"/>
            <a:ext cx="4136231" cy="1783556"/>
          </a:xfrm>
          <a:prstGeom prst="roundRect">
            <a:avLst>
              <a:gd name="adj" fmla="val 2076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4021455"/>
            <a:ext cx="279284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Asegura consistencia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41333" y="4512469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 compartir un recurso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7084" y="3744158"/>
            <a:ext cx="4136231" cy="1783556"/>
          </a:xfrm>
          <a:prstGeom prst="roundRect">
            <a:avLst>
              <a:gd name="adj" fmla="val 20764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24381" y="4021455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Reduce consumo de memoria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524381" y="4855369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(Una sola instancia)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3744158"/>
            <a:ext cx="4136231" cy="1783556"/>
          </a:xfrm>
          <a:prstGeom prst="roundRect">
            <a:avLst>
              <a:gd name="adj" fmla="val 2076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907429" y="4021455"/>
            <a:ext cx="304907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Facilita el acceso global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9907429" y="4512469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la instancia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038237"/>
            <a:ext cx="5776436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Desventajas y precauciones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864037" y="383357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Puede generar acoplamiento global si se abusa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31494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Puede dificultar pruebas unitarias si no se diseña correctamente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479631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Debe implementarse con cuidado en entornos multihilo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787848"/>
            <a:ext cx="5304353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Ejemplos de uso comunes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3830122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4755952"/>
            <a:ext cx="305371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Gestor de base de datos</a:t>
            </a:r>
            <a:endParaRPr lang="en-US" sz="21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682" y="3830122"/>
            <a:ext cx="617220" cy="6172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267682" y="475595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Sistema de logging</a:t>
            </a:r>
            <a:endParaRPr lang="en-US" sz="21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1328" y="3830122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671328" y="4755952"/>
            <a:ext cx="4095036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Manejador de configuraciones globales</a:t>
            </a:r>
            <a:endParaRPr lang="en-US" sz="2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853089"/>
            <a:ext cx="6028134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Variantes de implementación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350437" y="264842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Versión básica: simple de implementar pero NO es segura en entornos multihilo. Si dos hilos crean la instancia al mismo tiempo, puede haber duplicados.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3919895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Versión multihilo: utiliza bloqueo (lock / synchronized) para garantizar que solo se cree una única instancia, incluso si varios hilos acceden simultáneamente.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5191363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Otras variantes: inicialización temprana (eager) y uso de enum, que mejoran la simplicidad y la seguridad pero se usan en casos menos comunes.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36984"/>
            <a:ext cx="617220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Resumen del patrón Singleton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64037" y="3579257"/>
            <a:ext cx="4136231" cy="1440656"/>
          </a:xfrm>
          <a:prstGeom prst="roundRect">
            <a:avLst>
              <a:gd name="adj" fmla="val 41129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385655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 instancia única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41333" y="4347567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+ 1 punto de acceso global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7084" y="3579257"/>
            <a:ext cx="4136231" cy="1440656"/>
          </a:xfrm>
          <a:prstGeom prst="roundRect">
            <a:avLst>
              <a:gd name="adj" fmla="val 41129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24381" y="3856553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Ideal para recursos compartidos</a:t>
            </a:r>
            <a:endParaRPr lang="en-US" sz="2150" dirty="0"/>
          </a:p>
        </p:txBody>
      </p:sp>
      <p:sp>
        <p:nvSpPr>
          <p:cNvPr id="8" name="Shape 6"/>
          <p:cNvSpPr/>
          <p:nvPr/>
        </p:nvSpPr>
        <p:spPr>
          <a:xfrm>
            <a:off x="9630132" y="3579257"/>
            <a:ext cx="4136231" cy="1440656"/>
          </a:xfrm>
          <a:prstGeom prst="roundRect">
            <a:avLst>
              <a:gd name="adj" fmla="val 41129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9907429" y="3856553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Útil pero debe usarse con moderación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864037" y="529756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¡El guardián de la unicidad para tu aplicación!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2025-09-16T02:45:50Z</dcterms:created>
  <dcterms:modified xsi:type="dcterms:W3CDTF">2025-09-16T02:45:50Z</dcterms:modified>
</cp:coreProperties>
</file>